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5" r:id="rId7"/>
    <p:sldId id="259" r:id="rId8"/>
    <p:sldId id="261" r:id="rId9"/>
    <p:sldId id="262" r:id="rId10"/>
    <p:sldId id="266" r:id="rId11"/>
    <p:sldId id="264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4E49-6A7E-43F2-AC61-744ED9863111}" type="datetimeFigureOut">
              <a:rPr lang="el-GR" smtClean="0"/>
              <a:t>4/11/2017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2C7-856D-42D2-9E7B-3183CB2FE8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935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4E49-6A7E-43F2-AC61-744ED9863111}" type="datetimeFigureOut">
              <a:rPr lang="el-GR" smtClean="0"/>
              <a:t>4/11/2017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2C7-856D-42D2-9E7B-3183CB2FE8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936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4E49-6A7E-43F2-AC61-744ED9863111}" type="datetimeFigureOut">
              <a:rPr lang="el-GR" smtClean="0"/>
              <a:t>4/11/2017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2C7-856D-42D2-9E7B-3183CB2FE8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380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4E49-6A7E-43F2-AC61-744ED9863111}" type="datetimeFigureOut">
              <a:rPr lang="el-GR" smtClean="0"/>
              <a:t>4/11/2017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2C7-856D-42D2-9E7B-3183CB2FE8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799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4E49-6A7E-43F2-AC61-744ED9863111}" type="datetimeFigureOut">
              <a:rPr lang="el-GR" smtClean="0"/>
              <a:t>4/11/2017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2C7-856D-42D2-9E7B-3183CB2FE8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855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4E49-6A7E-43F2-AC61-744ED9863111}" type="datetimeFigureOut">
              <a:rPr lang="el-GR" smtClean="0"/>
              <a:t>4/11/2017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2C7-856D-42D2-9E7B-3183CB2FE8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184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4E49-6A7E-43F2-AC61-744ED9863111}" type="datetimeFigureOut">
              <a:rPr lang="el-GR" smtClean="0"/>
              <a:t>4/11/2017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2C7-856D-42D2-9E7B-3183CB2FE8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015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4E49-6A7E-43F2-AC61-744ED9863111}" type="datetimeFigureOut">
              <a:rPr lang="el-GR" smtClean="0"/>
              <a:t>4/11/2017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2C7-856D-42D2-9E7B-3183CB2FE8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339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4E49-6A7E-43F2-AC61-744ED9863111}" type="datetimeFigureOut">
              <a:rPr lang="el-GR" smtClean="0"/>
              <a:t>4/11/2017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2C7-856D-42D2-9E7B-3183CB2FE8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452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4E49-6A7E-43F2-AC61-744ED9863111}" type="datetimeFigureOut">
              <a:rPr lang="el-GR" smtClean="0"/>
              <a:t>4/11/2017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2C7-856D-42D2-9E7B-3183CB2FE8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042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4E49-6A7E-43F2-AC61-744ED9863111}" type="datetimeFigureOut">
              <a:rPr lang="el-GR" smtClean="0"/>
              <a:t>4/11/2017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2C7-856D-42D2-9E7B-3183CB2FE8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125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D4E49-6A7E-43F2-AC61-744ED9863111}" type="datetimeFigureOut">
              <a:rPr lang="el-GR" smtClean="0"/>
              <a:t>4/11/2017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E32C7-856D-42D2-9E7B-3183CB2FE8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903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Η  ΣΤΡΑΤΗΓΙΚΗ ΑΝΑΠΤΥΞΗΣ ΤΟΥ ΛΙΜΕΝΑ ΘΕΣΣΑΛΟΝΙΚΗΣ</a:t>
            </a:r>
            <a:r>
              <a:rPr lang="en-US" sz="4000" dirty="0" smtClean="0"/>
              <a:t> </a:t>
            </a:r>
            <a:r>
              <a:rPr lang="el-GR" sz="4000" dirty="0" smtClean="0"/>
              <a:t>– ΠΡΟΚΛΗΣΕΙΣ &amp; ΠΡΟΟΠΤΙΚΕΣ</a:t>
            </a:r>
            <a:endParaRPr lang="el-GR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852" y="3619291"/>
            <a:ext cx="9460302" cy="1655762"/>
          </a:xfrm>
        </p:spPr>
        <p:txBody>
          <a:bodyPr>
            <a:normAutofit fontScale="25000" lnSpcReduction="20000"/>
          </a:bodyPr>
          <a:lstStyle/>
          <a:p>
            <a:r>
              <a:rPr lang="el-GR" sz="6400" dirty="0" smtClean="0"/>
              <a:t>ΣΩΤΗΡΗΣ ΘΕΟΦΑΝΗΣ</a:t>
            </a:r>
          </a:p>
          <a:p>
            <a:r>
              <a:rPr lang="el-GR" sz="6400" dirty="0" smtClean="0"/>
              <a:t>Συντονιστής, Κοινοπραξία </a:t>
            </a:r>
            <a:r>
              <a:rPr lang="en-US" sz="6400" dirty="0" smtClean="0"/>
              <a:t>DIEP GmbH – Terminal Link SAS – BELTERRA Ltd</a:t>
            </a:r>
            <a:endParaRPr lang="el-GR" sz="6400" dirty="0" smtClean="0"/>
          </a:p>
          <a:p>
            <a:endParaRPr lang="en-US" dirty="0" smtClean="0"/>
          </a:p>
          <a:p>
            <a:endParaRPr lang="el-GR" dirty="0"/>
          </a:p>
          <a:p>
            <a:r>
              <a:rPr lang="el-GR" sz="7400" dirty="0"/>
              <a:t>13ο </a:t>
            </a:r>
            <a:r>
              <a:rPr lang="el-GR" sz="7400" dirty="0" err="1"/>
              <a:t>Πολυσυνέδριο</a:t>
            </a:r>
            <a:r>
              <a:rPr lang="el-GR" sz="7400" dirty="0"/>
              <a:t> ΚΑΙΝΟΤΟΜΙΑ &amp; </a:t>
            </a:r>
            <a:r>
              <a:rPr lang="el-GR" sz="7400" dirty="0" smtClean="0"/>
              <a:t>ΑΝΑΠΤΥΞΗ</a:t>
            </a:r>
            <a:endParaRPr lang="en-US" sz="7400" dirty="0" smtClean="0"/>
          </a:p>
          <a:p>
            <a:r>
              <a:rPr lang="el-GR" sz="5600" dirty="0" smtClean="0"/>
              <a:t>0</a:t>
            </a:r>
            <a:r>
              <a:rPr lang="en-US" sz="5600" dirty="0" smtClean="0"/>
              <a:t>4</a:t>
            </a:r>
            <a:r>
              <a:rPr lang="el-GR" sz="5600" dirty="0" smtClean="0"/>
              <a:t>/11/2017</a:t>
            </a:r>
            <a:endParaRPr lang="el-GR" sz="5600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5055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573" y="0"/>
            <a:ext cx="10515600" cy="1325563"/>
          </a:xfrm>
        </p:spPr>
        <p:txBody>
          <a:bodyPr/>
          <a:lstStyle/>
          <a:p>
            <a:r>
              <a:rPr lang="el-GR" dirty="0" smtClean="0"/>
              <a:t>ΤΑ ΙΣΧΥΡΑ ΣΤΟΙΧΕΙΑ ΤΗΣ ΚΟΙΝΟΠΡΑΞΙΑΣ &amp; ΤΗΣ ΣΤΡΑΤΗΓΙΚΗΣ ΤΗΣ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56" y="1342545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ΜΟΝΑΔΙΚΟΣ ΣΥΝΔΥΑΣΜΟΣ ΧΡΗΜΑΤΟΟΙΚΟΝΟΜΙΚΟΥ ΔΙΑΧΕΙΡΙΣΤΗ – ΠΑΓΚΟΣΜΙΟΥ ΛΙΜΕΝΙΚΟΥ ΔΙΑΧΕΙΡΙΣΤΗ (ΠΛΔ) &amp; ΣΤΡΑΤΗΓΙΚΟΥ ΕΠΕΝΔΥΤΗ ΜΕ ΕΠΕΝΔΥΤΙΚΗ ΣΤΟΧΕΥΣΗ ΣΤΗ Β. ΕΛΛΑΔΑ</a:t>
            </a:r>
          </a:p>
          <a:p>
            <a:r>
              <a:rPr lang="el-GR" dirty="0" smtClean="0"/>
              <a:t>ΤΕΧΝΙΚΟΣ ΕΤΑΙΡΟΣ ΤΗΣ ΚΟΙΝΟΠΡΑΞΙΑΣ </a:t>
            </a:r>
            <a:r>
              <a:rPr lang="en-US" dirty="0" smtClean="0"/>
              <a:t>(Terminal Link) </a:t>
            </a:r>
            <a:r>
              <a:rPr lang="el-GR" dirty="0" smtClean="0"/>
              <a:t>ΠΟΥ </a:t>
            </a:r>
            <a:r>
              <a:rPr lang="el-GR" dirty="0" smtClean="0"/>
              <a:t>ΥΠΟΣΤΗΡΙΖΕΤΑΙ ΑΠΌ ΤΗΝ 3</a:t>
            </a:r>
            <a:r>
              <a:rPr lang="el-GR" baseline="30000" dirty="0" smtClean="0"/>
              <a:t>η</a:t>
            </a:r>
            <a:r>
              <a:rPr lang="el-GR" dirty="0" smtClean="0"/>
              <a:t> ΜΕΓΑΛΥΤΕΡΗ ΝΑΥΤΙΛΙΑΚΗ ΕΤΑΙΡΕΙΑ ΔΙΑΚΙΝΗΣΗΣ </a:t>
            </a:r>
            <a:r>
              <a:rPr lang="el-GR" dirty="0" smtClean="0"/>
              <a:t>Ε/Κ</a:t>
            </a:r>
            <a:r>
              <a:rPr lang="en-US" dirty="0" smtClean="0"/>
              <a:t> (CMA CGM)</a:t>
            </a:r>
            <a:r>
              <a:rPr lang="el-GR" dirty="0" smtClean="0"/>
              <a:t> </a:t>
            </a:r>
            <a:r>
              <a:rPr lang="el-GR" dirty="0" smtClean="0"/>
              <a:t>&amp; ΤΟ ΜΕΓΑΛΥΤΕΡΟ ΠΑΓΚΟΣΜΙΩΣ ΛΙΜΕΝΙΚΟ </a:t>
            </a:r>
            <a:r>
              <a:rPr lang="el-GR" dirty="0" smtClean="0"/>
              <a:t>ΔΙΑΧΕΙΡΙΣΤΗ</a:t>
            </a:r>
            <a:r>
              <a:rPr lang="en-US" dirty="0" smtClean="0"/>
              <a:t> (</a:t>
            </a:r>
            <a:r>
              <a:rPr lang="en-US" dirty="0" err="1" smtClean="0"/>
              <a:t>CMPorts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l-GR" dirty="0" smtClean="0"/>
              <a:t>Η ΚΟΙΝΟΠΡΑΞΙΑ ΔΕΝ ΕΊΝΑΙ ΤΟΠΟΘΕΤΗΜΕΝΗ ΣΕ ΛΙΜΑΝΙΑ ΤΗΣ ΠΕΡΙΟΧΗΣ ΜΕ ΑΝΤΑΓΩΝΙΣΤΙΚΑ ΠΡΟΣ ΤΟ ΛΙΜΑΝΙ ΤΗΣ ΘΕΣ/ΝΙΚΗΣ ΣΥΜΦΕΡΟΝΤΑ</a:t>
            </a:r>
          </a:p>
          <a:p>
            <a:r>
              <a:rPr lang="el-GR" dirty="0" smtClean="0"/>
              <a:t>Η ΚΟΙΝΟΠΡΑΞΙΑ ΣΥΝΔΥΑΖΕΙ ΤΗ ΣΤΡΑΤΗΓΙΚΗ ΑΝΑΠΤΥΞΗΣ ΤΟΥ ΛΙΜΑΝΙΟΥ ΜΕ ΤΗΝ ΑΝΑΠΤΥΞΗ ΔΡΑΣΤΗΡΙΟΤΗΤΩΝ ΣΤΗ ΒΑΛΚΑΝΙΚΗ ΕΝΔΟΧΩΡΑ</a:t>
            </a:r>
          </a:p>
          <a:p>
            <a:r>
              <a:rPr lang="el-GR" dirty="0" smtClean="0"/>
              <a:t>Η ΚΟΙΝΟΠΡΑΞΙΑ ΣΥΝΔΥΑΖΕΙ ΠΑΓΚΟΣΜΙΑ ΛΙΜΕΝΙΚΗ ΕΜΠΕΙΡΙΑ –ΜΕ ΜΕΓΑΛΟ ΠΑΓΚΟΣΜΙΟ ΔΙΚΤΥΟ ΤΕΡΜΑΤΙΚΩΝ ΣΤΑΘΜΩΝ - &amp; ΜΟΝΑΔΙΚΗ ΓΝΩΣΗ ΤΟΥ ΕΛΛΗΝΙΚΟΥ ΛΙΜΕΝΙΚΟΥ ΣΥΣΤΗΜΑΤΟΣ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6454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850" y="25821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Ευχαριστούμε Πολύ</a:t>
            </a:r>
            <a:br>
              <a:rPr lang="el-GR" sz="3200" dirty="0" smtClean="0"/>
            </a:br>
            <a:r>
              <a:rPr lang="en-US" sz="3200" dirty="0" smtClean="0"/>
              <a:t>stheofanis@theofanis.eu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21025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ΘΕΣΜΙΚΗ ΙΣΤΟΡΙΑ ΤΟΥ ΛΙΜΕΝΑ ΘΕΣΣΑΛΟΝΙΚΗΣ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3491" y="1777041"/>
            <a:ext cx="8573867" cy="464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1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ΛΕΙΤΟΥΡΓΙΕΣ ΤΟΥ ΛΙΜΕΝΑ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876" y="1777042"/>
            <a:ext cx="9329889" cy="44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ΔΟΜΗ ΤΗΣ ΚΟΙΝΟΠΡΑΞΙΑΣ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Deutsche Invest Equity Partners (DIEP) GmbH: 46.9%</a:t>
            </a:r>
          </a:p>
          <a:p>
            <a:r>
              <a:rPr lang="en-US" dirty="0" smtClean="0"/>
              <a:t>Terminal Link SAS (33%)</a:t>
            </a:r>
          </a:p>
          <a:p>
            <a:r>
              <a:rPr lang="en-US" dirty="0" smtClean="0"/>
              <a:t>BELTERRA Ltd (20.1%)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South East Gateway Thessaloniki</a:t>
            </a:r>
            <a:r>
              <a:rPr lang="el-GR" dirty="0" smtClean="0"/>
              <a:t> (</a:t>
            </a:r>
            <a:r>
              <a:rPr lang="en-US" dirty="0" smtClean="0"/>
              <a:t>SEGT)  </a:t>
            </a:r>
            <a:r>
              <a:rPr lang="en-US" dirty="0" smtClean="0"/>
              <a:t>Ltd </a:t>
            </a:r>
            <a:endParaRPr lang="el-GR" dirty="0"/>
          </a:p>
        </p:txBody>
      </p:sp>
      <p:sp>
        <p:nvSpPr>
          <p:cNvPr id="4" name="Down Arrow 3"/>
          <p:cNvSpPr/>
          <p:nvPr/>
        </p:nvSpPr>
        <p:spPr>
          <a:xfrm>
            <a:off x="4649638" y="3329796"/>
            <a:ext cx="1086928" cy="966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027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0"/>
            <a:ext cx="10515600" cy="1325563"/>
          </a:xfrm>
        </p:spPr>
        <p:txBody>
          <a:bodyPr/>
          <a:lstStyle/>
          <a:p>
            <a:r>
              <a:rPr lang="el-GR" dirty="0" smtClean="0"/>
              <a:t>ΟΙ ΕΤΑΙΡΟΙ ΤΗΣ ΚΟΙΝΟΠΡΑΞΙΑΣ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4" y="1307200"/>
            <a:ext cx="5801101" cy="2865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050" y="1085850"/>
            <a:ext cx="6348963" cy="3562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49" y="4179400"/>
            <a:ext cx="5020051" cy="26786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flipV="1">
            <a:off x="8082951" y="4968815"/>
            <a:ext cx="750498" cy="664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6443932" y="5874589"/>
            <a:ext cx="4526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ΠΟΛΎ ΣΗΜΑΝΤΙΚΟΣ </a:t>
            </a:r>
          </a:p>
          <a:p>
            <a:r>
              <a:rPr lang="el-GR" dirty="0" smtClean="0"/>
              <a:t>ΠΑΓΚΟΣΜΙΟΣ  ΛΙΜΕΝΙΚΟΣ ΔΙΑΧΕΙΡΙΣΤΗΣ (ΠΛΔ)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8216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683" y="0"/>
            <a:ext cx="10515600" cy="1325563"/>
          </a:xfrm>
        </p:spPr>
        <p:txBody>
          <a:bodyPr/>
          <a:lstStyle/>
          <a:p>
            <a:r>
              <a:rPr lang="en-US" dirty="0" smtClean="0"/>
              <a:t>TERMINAL LINK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475" y="1092134"/>
            <a:ext cx="8462513" cy="485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91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683" y="0"/>
            <a:ext cx="10515600" cy="1325563"/>
          </a:xfrm>
        </p:spPr>
        <p:txBody>
          <a:bodyPr/>
          <a:lstStyle/>
          <a:p>
            <a:r>
              <a:rPr lang="el-GR" dirty="0" smtClean="0"/>
              <a:t>Η ΣΤΡΑΤΗΓΙΚΗ ΤΗΣ ΚΟΙΝΟΠΡΑΞΙΑΣ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7606" y="1380226"/>
            <a:ext cx="8227827" cy="531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53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068" y="0"/>
            <a:ext cx="10515600" cy="1325563"/>
          </a:xfrm>
        </p:spPr>
        <p:txBody>
          <a:bodyPr/>
          <a:lstStyle/>
          <a:p>
            <a:r>
              <a:rPr lang="el-GR" dirty="0" smtClean="0"/>
              <a:t>Η ΣΤΡΑΤΗΓΙΚΗ ΤΗΣ ΛΙΜΕΝΙΚΗΣ ΑΝΑΠΤΥΞΗΣ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243" y="1785667"/>
            <a:ext cx="8058289" cy="440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72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0"/>
            <a:ext cx="10515600" cy="790575"/>
          </a:xfrm>
        </p:spPr>
        <p:txBody>
          <a:bodyPr/>
          <a:lstStyle/>
          <a:p>
            <a:r>
              <a:rPr lang="el-GR" dirty="0" smtClean="0"/>
              <a:t>ΤΟ ΕΠΕΝΔΥΤΙΚΟ ΠΡΟΓΡΑΜΜΑ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936889"/>
              </p:ext>
            </p:extLst>
          </p:nvPr>
        </p:nvGraphicFramePr>
        <p:xfrm>
          <a:off x="1004751" y="1123950"/>
          <a:ext cx="9768024" cy="5520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3" imgW="34358116" imgH="19415526" progId="AcroExch.Document.DC">
                  <p:embed/>
                </p:oleObj>
              </mc:Choice>
              <mc:Fallback>
                <p:oleObj name="Acrobat Document" r:id="rId3" imgW="34358116" imgH="1941552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4751" y="1123950"/>
                        <a:ext cx="9768024" cy="5520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2035834" y="4382218"/>
            <a:ext cx="992038" cy="19236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Oval 4"/>
          <p:cNvSpPr/>
          <p:nvPr/>
        </p:nvSpPr>
        <p:spPr>
          <a:xfrm>
            <a:off x="2264434" y="2658193"/>
            <a:ext cx="992038" cy="192369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3026434" y="4420318"/>
            <a:ext cx="992038" cy="192369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562475" y="3391618"/>
            <a:ext cx="1819275" cy="75175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2098915" y="6738129"/>
            <a:ext cx="70736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89665" y="6738129"/>
            <a:ext cx="7073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47040" y="6728604"/>
            <a:ext cx="707366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0400" y="6611779"/>
            <a:ext cx="989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MEDIUM TERM</a:t>
            </a:r>
            <a:endParaRPr lang="el-GR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1162050" y="6611779"/>
            <a:ext cx="87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SHORT TERM</a:t>
            </a:r>
            <a:endParaRPr lang="el-GR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5343525" y="6611779"/>
            <a:ext cx="819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LONG TERM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9466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225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Acrobat Document</vt:lpstr>
      <vt:lpstr>Η  ΣΤΡΑΤΗΓΙΚΗ ΑΝΑΠΤΥΞΗΣ ΤΟΥ ΛΙΜΕΝΑ ΘΕΣΣΑΛΟΝΙΚΗΣ – ΠΡΟΚΛΗΣΕΙΣ &amp; ΠΡΟΟΠΤΙΚΕΣ</vt:lpstr>
      <vt:lpstr>Η ΘΕΣΜΙΚΗ ΙΣΤΟΡΙΑ ΤΟΥ ΛΙΜΕΝΑ ΘΕΣΣΑΛΟΝΙΚΗΣ</vt:lpstr>
      <vt:lpstr>ΟΙ ΛΕΙΤΟΥΡΓΙΕΣ ΤΟΥ ΛΙΜΕΝΑ</vt:lpstr>
      <vt:lpstr>Η ΔΟΜΗ ΤΗΣ ΚΟΙΝΟΠΡΑΞΙΑΣ</vt:lpstr>
      <vt:lpstr>ΟΙ ΕΤΑΙΡΟΙ ΤΗΣ ΚΟΙΝΟΠΡΑΞΙΑΣ</vt:lpstr>
      <vt:lpstr>TERMINAL LINK</vt:lpstr>
      <vt:lpstr>Η ΣΤΡΑΤΗΓΙΚΗ ΤΗΣ ΚΟΙΝΟΠΡΑΞΙΑΣ</vt:lpstr>
      <vt:lpstr>Η ΣΤΡΑΤΗΓΙΚΗ ΤΗΣ ΛΙΜΕΝΙΚΗΣ ΑΝΑΠΤΥΞΗΣ</vt:lpstr>
      <vt:lpstr>ΤΟ ΕΠΕΝΔΥΤΙΚΟ ΠΡΟΓΡΑΜΜΑ</vt:lpstr>
      <vt:lpstr>ΤΑ ΙΣΧΥΡΑ ΣΤΟΙΧΕΙΑ ΤΗΣ ΚΟΙΝΟΠΡΑΞΙΑΣ &amp; ΤΗΣ ΣΤΡΑΤΗΓΙΚΗΣ ΤΗΣ</vt:lpstr>
      <vt:lpstr>Ευχαριστούμε Πολύ stheofanis@theofanis.eu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SOTIRIOS THEOFANIS</dc:creator>
  <cp:lastModifiedBy>SOTIRIOS THEOFANIS</cp:lastModifiedBy>
  <cp:revision>25</cp:revision>
  <dcterms:created xsi:type="dcterms:W3CDTF">2017-09-22T05:33:25Z</dcterms:created>
  <dcterms:modified xsi:type="dcterms:W3CDTF">2017-11-04T06:40:34Z</dcterms:modified>
</cp:coreProperties>
</file>